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2047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16" y="-90"/>
      </p:cViewPr>
      <p:guideLst>
        <p:guide orient="horz" pos="2160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6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1020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8080" y="36817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10200" y="3681720"/>
            <a:ext cx="10983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sk-SK"/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sk-SK"/>
              <a:t>Klikněte pro úpravu formátu textu nadpisu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sk-SK"/>
              <a:t>Klikněte pro úpravu formátu textu nadpisu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sk-SK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sk-SK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sk-SK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sk-SK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sk-SK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sk-SK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sk-SK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069640" y="4293000"/>
            <a:ext cx="9704160" cy="285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2200" b="1" dirty="0">
                <a:solidFill>
                  <a:srgbClr val="FFFFFF"/>
                </a:solidFill>
                <a:latin typeface="Arial"/>
                <a:ea typeface="DejaVu Sans"/>
              </a:rPr>
              <a:t>Konferencia </a:t>
            </a:r>
            <a:r>
              <a:rPr lang="sk-SK" sz="2200" b="1" dirty="0" err="1">
                <a:solidFill>
                  <a:srgbClr val="FFFFFF"/>
                </a:solidFill>
                <a:latin typeface="Arial"/>
                <a:ea typeface="DejaVu Sans"/>
              </a:rPr>
              <a:t>SsFZ</a:t>
            </a:r>
            <a:r>
              <a:rPr lang="sk-SK" sz="2200" b="1" dirty="0">
                <a:solidFill>
                  <a:srgbClr val="FFFFFF"/>
                </a:solidFill>
                <a:latin typeface="Arial"/>
                <a:ea typeface="DejaVu Sans"/>
              </a:rPr>
              <a:t> –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DejaVu Sans"/>
              </a:rPr>
              <a:t>M</a:t>
            </a:r>
            <a:r>
              <a:rPr lang="sk-SK" sz="2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ládežnícky</a:t>
            </a:r>
            <a:r>
              <a:rPr lang="sk-SK" sz="2200" b="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sk-SK" sz="2200" b="1" dirty="0">
                <a:solidFill>
                  <a:srgbClr val="FFFFFF"/>
                </a:solidFill>
                <a:latin typeface="Arial"/>
                <a:ea typeface="DejaVu Sans"/>
              </a:rPr>
              <a:t>futbal, Banská Bystrica, 13.4. 2016</a:t>
            </a:r>
            <a:endParaRPr dirty="0"/>
          </a:p>
        </p:txBody>
      </p:sp>
      <p:sp>
        <p:nvSpPr>
          <p:cNvPr id="103" name="CustomShape 2"/>
          <p:cNvSpPr/>
          <p:nvPr/>
        </p:nvSpPr>
        <p:spPr>
          <a:xfrm>
            <a:off x="2069640" y="4653000"/>
            <a:ext cx="9704160" cy="1589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3200" b="1">
                <a:solidFill>
                  <a:srgbClr val="FFFFFF"/>
                </a:solidFill>
                <a:latin typeface="Segoe UI"/>
                <a:ea typeface="DejaVu Sans"/>
              </a:rPr>
              <a:t>Zelená karta – Fair play projekt SFZ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 b="1">
                <a:solidFill>
                  <a:srgbClr val="FFFFFF"/>
                </a:solidFill>
                <a:latin typeface="Arial"/>
                <a:ea typeface="Segoe UI"/>
              </a:rPr>
              <a:t>Úsek mládeže a rozvoja, Grassroots,  Slovenský futbalový zväz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FOTKY: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0" y="2376000"/>
            <a:ext cx="4606200" cy="3238200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6000" y="2366280"/>
            <a:ext cx="4318200" cy="324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FOTKY: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40" name="Picture 1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960" y="2448000"/>
            <a:ext cx="4395240" cy="3166200"/>
          </a:xfrm>
          <a:prstGeom prst="rect">
            <a:avLst/>
          </a:prstGeom>
        </p:spPr>
      </p:pic>
      <p:pic>
        <p:nvPicPr>
          <p:cNvPr id="141" name="Picture 1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000" y="2448000"/>
            <a:ext cx="5110200" cy="316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FOTKY: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45" name="Picture 1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0" y="2448000"/>
            <a:ext cx="4174200" cy="3094200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6000" y="2448000"/>
            <a:ext cx="4874760" cy="30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FOTKY: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50" name="Picture 1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0" y="2366280"/>
            <a:ext cx="4534200" cy="3247920"/>
          </a:xfrm>
          <a:prstGeom prst="rect">
            <a:avLst/>
          </a:prstGeom>
        </p:spPr>
      </p:pic>
      <p:pic>
        <p:nvPicPr>
          <p:cNvPr id="151" name="Picture 1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7440" y="2366280"/>
            <a:ext cx="4874760" cy="324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REALIZÁCIA: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</a:t>
            </a:r>
            <a:r>
              <a:rPr lang="sk-SK" sz="2000" u="sng">
                <a:solidFill>
                  <a:srgbClr val="0000FF"/>
                </a:solidFill>
                <a:latin typeface="Segoe UI"/>
                <a:ea typeface="DejaVu Sans"/>
              </a:rPr>
              <a:t>2.spôsob: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Počas zápasu v prerušenej hre rozhodca ukáže a odovzdá zelenú kartu hráčovi toho družstva,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ktorého rodičia sa správajú nešportovo.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Následne zelenú kartu odnesie hráč rodičovi „svojho družstva“ v hľadisku ako upozornenie na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nešportové správanie sa počas zápasu mládeže...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4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KEDY a KDE – 2.spôsob: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Slovenský futbalový zväz (SFZ) realizoval projekt ZK v iných Grassroots projektoch SFZ: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Klubové programy (Mini Champions Liga U12, Halová </a:t>
            </a: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   sezóna mládeže U13 and U15)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Školské projekty pre kategórie U10, U13 and U15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Futbalové festivaly dievčat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Tieto projekty sa hrajú na mini ihriskách (5v5 futbal)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7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58" name="Obrázek 1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000" y="2736000"/>
            <a:ext cx="3455280" cy="230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ZMENY V REALIZÁCII v roku 2016: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SFZ bude realizovať projekt Zelená karta v spolupráci s RFZ na zápasoch v mládežníckych kategóriách organizovaných RFZ  - 2.liga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Dôvod: tam je to ešte viac potrebné...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 u="sng">
                <a:solidFill>
                  <a:srgbClr val="0000FF"/>
                </a:solidFill>
                <a:latin typeface="Segoe UI"/>
                <a:ea typeface="DejaVu Sans"/>
              </a:rPr>
              <a:t>Motto projektu: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Dobré správanie je možnosťou mať lepší zápas, mať viac zábavy a mať väčší počet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účastníkov – väčšia futbalová rodina ...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1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069640" y="4293000"/>
            <a:ext cx="9704160" cy="529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sk-SK" sz="2800" b="1">
                <a:solidFill>
                  <a:srgbClr val="FFFFFF"/>
                </a:solidFill>
                <a:latin typeface="Segoe UI"/>
                <a:ea typeface="DejaVu Sans"/>
              </a:rPr>
              <a:t>Ďakujem</a:t>
            </a: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2069640" y="4653000"/>
            <a:ext cx="9704160" cy="15897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sk-SK" sz="2800" b="1">
                <a:solidFill>
                  <a:srgbClr val="FFFFFF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 dirty="0">
                <a:solidFill>
                  <a:srgbClr val="000000"/>
                </a:solidFill>
                <a:latin typeface="Segoe UI"/>
                <a:ea typeface="DejaVu Sans"/>
              </a:rPr>
              <a:t>CIEĽ: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zlepšiť správanie sa rodičov v hľadisku pred, počas a po zápasoch v mládežníckych kategóriách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 dirty="0">
                <a:solidFill>
                  <a:srgbClr val="000000"/>
                </a:solidFill>
                <a:latin typeface="Segoe UI"/>
                <a:ea typeface="DejaVu Sans"/>
              </a:rPr>
              <a:t>KONCEPT: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Kódex slušného správania pre rodičov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Cieľová skupina: rodičia hráčov a hráčok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</a:t>
            </a: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Obsahuje </a:t>
            </a:r>
            <a:r>
              <a:rPr lang="sk-SK" sz="2000" smtClean="0">
                <a:solidFill>
                  <a:srgbClr val="0000FF"/>
                </a:solidFill>
                <a:latin typeface="Segoe UI"/>
                <a:ea typeface="DejaVu Sans"/>
              </a:rPr>
              <a:t>8 </a:t>
            </a: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bodov </a:t>
            </a:r>
            <a:endParaRPr dirty="0"/>
          </a:p>
        </p:txBody>
      </p:sp>
      <p:pic>
        <p:nvPicPr>
          <p:cNvPr id="10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 b="1" u="sng">
                <a:solidFill>
                  <a:srgbClr val="000000"/>
                </a:solidFill>
                <a:latin typeface="Segoe UI"/>
                <a:ea typeface="DejaVu Sans"/>
              </a:rPr>
              <a:t>KÓDEX SLUŠNÉHO SPRÁVANIA SA PRE RODIČOV OBSAHUJE NASLEDOVNÉ PRAVIDLÁ: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Ďakujeme, že ste naši verní fanúšikovia. Futbal je hra a hráme ju aj pre vás.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Ďakujeme, že nás podporujete a tlieskate, aj keď sa nám nedarí.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Chceme vyhrať, ale nevadí nám, keď si len zahráme pre zábavu, pretože my futbal milujeme.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Neraďte nám ako treba hrať, máme na to svojho trénera.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sk-SK" sz="2000" b="1" u="sng" dirty="0">
                <a:solidFill>
                  <a:srgbClr val="000000"/>
                </a:solidFill>
                <a:latin typeface="Segoe UI"/>
                <a:ea typeface="DejaVu Sans"/>
              </a:rPr>
              <a:t>KÓDEX </a:t>
            </a:r>
            <a:r>
              <a:rPr lang="sk-SK" sz="2000" b="1" u="sng">
                <a:solidFill>
                  <a:srgbClr val="000000"/>
                </a:solidFill>
                <a:latin typeface="Segoe UI"/>
                <a:ea typeface="DejaVu Sans"/>
              </a:rPr>
              <a:t>SLUŠNÉHO </a:t>
            </a:r>
            <a:r>
              <a:rPr lang="sk-SK" sz="2000" b="1" u="sng" smtClean="0">
                <a:solidFill>
                  <a:srgbClr val="000000"/>
                </a:solidFill>
                <a:latin typeface="Segoe UI"/>
                <a:ea typeface="DejaVu Sans"/>
              </a:rPr>
              <a:t>SPRÁVANIA SA PRE RODIČOV </a:t>
            </a:r>
            <a:r>
              <a:rPr lang="sk-SK" sz="2000" b="1" u="sng" dirty="0">
                <a:solidFill>
                  <a:srgbClr val="000000"/>
                </a:solidFill>
                <a:latin typeface="Segoe UI"/>
                <a:ea typeface="DejaVu Sans"/>
              </a:rPr>
              <a:t>OBSAHUJE NASLEDOVNÉ </a:t>
            </a:r>
            <a:r>
              <a:rPr lang="sk-SK" sz="2000" b="1" u="sng" dirty="0" smtClean="0">
                <a:solidFill>
                  <a:srgbClr val="000000"/>
                </a:solidFill>
                <a:latin typeface="Segoe UI"/>
                <a:ea typeface="DejaVu Sans"/>
              </a:rPr>
              <a:t>PRAVIDLÁ</a:t>
            </a:r>
            <a:r>
              <a:rPr lang="sk-SK" sz="2000" b="1" u="sng" dirty="0">
                <a:solidFill>
                  <a:srgbClr val="000000"/>
                </a:solidFill>
                <a:latin typeface="Segoe UI"/>
                <a:ea typeface="DejaVu Sans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Ďakujeme, že rešpektujete nášho súpera a jeho fanúšikov.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Ďakujeme, že nenadávate rozhodcovi, on pozná pravidlá najlepšie.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Ďakujeme, že ste nám vzorom a nepodporujete nešportové správanie.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- Ďakujem, že podporujete fair </a:t>
            </a:r>
            <a:r>
              <a:rPr lang="sk-SK" sz="2000" dirty="0" err="1">
                <a:solidFill>
                  <a:srgbClr val="0000FF"/>
                </a:solidFill>
                <a:latin typeface="Segoe UI"/>
                <a:ea typeface="DejaVu Sans"/>
              </a:rPr>
              <a:t>play</a:t>
            </a:r>
            <a:r>
              <a:rPr lang="sk-SK" sz="2000" dirty="0">
                <a:solidFill>
                  <a:srgbClr val="0000FF"/>
                </a:solidFill>
                <a:latin typeface="Segoe UI"/>
                <a:ea typeface="DejaVu Sans"/>
              </a:rPr>
              <a:t> spôsoby počas zápasu.</a:t>
            </a:r>
            <a:endParaRPr dirty="0"/>
          </a:p>
        </p:txBody>
      </p:sp>
      <p:pic>
        <p:nvPicPr>
          <p:cNvPr id="112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 b="1">
                <a:solidFill>
                  <a:srgbClr val="000000"/>
                </a:solidFill>
                <a:latin typeface="Segoe UI"/>
                <a:ea typeface="DejaVu Sans"/>
              </a:rPr>
              <a:t>KÓDEX PRE RODIČOV 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16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6000" y="1800000"/>
            <a:ext cx="3094200" cy="42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sk-SK" sz="2000" b="1">
                <a:solidFill>
                  <a:srgbClr val="000000"/>
                </a:solidFill>
                <a:latin typeface="Segoe UI"/>
                <a:ea typeface="DejaVu Sans"/>
              </a:rPr>
              <a:t>   KÓDEX PRE RODIČOV :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20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000" y="1800000"/>
            <a:ext cx="3166920" cy="439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REALIZÁCIA – 2 spôsoby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</a:t>
            </a:r>
            <a:r>
              <a:rPr lang="sk-SK" sz="2000" u="sng">
                <a:solidFill>
                  <a:srgbClr val="0000FF"/>
                </a:solidFill>
                <a:latin typeface="Segoe UI"/>
                <a:ea typeface="DejaVu Sans"/>
              </a:rPr>
              <a:t>1.spôsob: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Zelenú kartu prinesie a odovzdá každý hráč svojmu rodičovi v hľadisku po podaní si rúk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pred začiatkom zápasu v mládežníckych kategóriách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3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KEDY a KDE – 1.spôsob: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Slovenský futbalový zväz (SFZ) realizoval projekt na zápasoch riadených SFZ v kategóriách U12 and U13 počas 1 mesiaca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- 1 družstvo realizovalo projekt 2-krát za mesiac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(tzn. na domácom a aj na zápase vonku s cieľom zapojiť čo najväčší počet rodičov hráčov)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projekt bol realizovaný 2-krát za rok, na 56 zápasoch v Máji 2014 a na 56 zápasoch v Októbri 2014 v obidvoch kategóriách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- </a:t>
            </a:r>
            <a:r>
              <a:rPr lang="sk-SK" sz="2000" b="1">
                <a:solidFill>
                  <a:srgbClr val="0000FF"/>
                </a:solidFill>
                <a:latin typeface="Segoe UI"/>
                <a:ea typeface="DejaVu Sans"/>
              </a:rPr>
              <a:t>Celkový počet</a:t>
            </a: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: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000">
                <a:solidFill>
                  <a:srgbClr val="0000FF"/>
                </a:solidFill>
                <a:latin typeface="Segoe UI"/>
                <a:ea typeface="DejaVu Sans"/>
              </a:rPr>
              <a:t>12.000 zelených kariet bolo odovzdaných rodičom na celom Slovensku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6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26960" y="441360"/>
            <a:ext cx="9561600" cy="861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sk-SK" sz="2400">
                <a:solidFill>
                  <a:srgbClr val="00AE00"/>
                </a:solidFill>
                <a:latin typeface="Segoe UI"/>
                <a:ea typeface="DejaVu Sans"/>
              </a:rPr>
              <a:t>Zelená karta – Fair play projekt SFZ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26960" y="1305000"/>
            <a:ext cx="11346840" cy="4938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sk-SK" sz="2200" b="1">
                <a:solidFill>
                  <a:srgbClr val="000000"/>
                </a:solidFill>
                <a:latin typeface="Segoe UI"/>
                <a:ea typeface="DejaVu Sans"/>
              </a:rPr>
              <a:t>FOTKY: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9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000" y="4896360"/>
            <a:ext cx="1417320" cy="1437840"/>
          </a:xfrm>
          <a:prstGeom prst="rect">
            <a:avLst/>
          </a:prstGeom>
        </p:spPr>
      </p:pic>
      <p:pic>
        <p:nvPicPr>
          <p:cNvPr id="130" name="Picture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00" y="2376000"/>
            <a:ext cx="4390200" cy="3022200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4000" y="2448000"/>
            <a:ext cx="4678200" cy="295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623</Words>
  <Application>Microsoft Office PowerPoint</Application>
  <PresentationFormat>Vlastná</PresentationFormat>
  <Paragraphs>159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Ladislav</dc:creator>
  <cp:lastModifiedBy>Ladislav</cp:lastModifiedBy>
  <cp:revision>4</cp:revision>
  <dcterms:modified xsi:type="dcterms:W3CDTF">2016-04-18T12:29:49Z</dcterms:modified>
</cp:coreProperties>
</file>